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5" r:id="rId7"/>
    <p:sldId id="262" r:id="rId8"/>
    <p:sldId id="264" r:id="rId9"/>
    <p:sldId id="260" r:id="rId10"/>
    <p:sldId id="266" r:id="rId11"/>
    <p:sldId id="267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03"/>
    <p:restoredTop sz="94742"/>
  </p:normalViewPr>
  <p:slideViewPr>
    <p:cSldViewPr snapToGrid="0" snapToObjects="1">
      <p:cViewPr varScale="1">
        <p:scale>
          <a:sx n="171" d="100"/>
          <a:sy n="171" d="100"/>
        </p:scale>
        <p:origin x="200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EC7BC-188A-4A4F-B99D-8E7A80B0C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680117"/>
            <a:ext cx="7766936" cy="2370719"/>
          </a:xfrm>
        </p:spPr>
        <p:txBody>
          <a:bodyPr/>
          <a:lstStyle/>
          <a:p>
            <a:r>
              <a:rPr lang="fr-FR" sz="3200" dirty="0" err="1"/>
              <a:t>Modeling</a:t>
            </a:r>
            <a:r>
              <a:rPr lang="fr-FR" sz="3200" dirty="0"/>
              <a:t> </a:t>
            </a:r>
            <a:r>
              <a:rPr lang="fr-FR" sz="3200" dirty="0" err="1"/>
              <a:t>baggage</a:t>
            </a:r>
            <a:r>
              <a:rPr lang="fr-FR" sz="3200" dirty="0"/>
              <a:t> </a:t>
            </a:r>
            <a:r>
              <a:rPr lang="fr-FR" sz="3200" dirty="0" err="1"/>
              <a:t>selection</a:t>
            </a:r>
            <a:r>
              <a:rPr lang="fr-FR" sz="3200" dirty="0"/>
              <a:t> </a:t>
            </a:r>
            <a:r>
              <a:rPr lang="fr-FR" sz="3200" dirty="0" err="1"/>
              <a:t>likelihood</a:t>
            </a:r>
            <a:r>
              <a:rPr lang="fr-FR" sz="3200" dirty="0"/>
              <a:t> </a:t>
            </a:r>
            <a:r>
              <a:rPr lang="fr-FR" sz="3200" dirty="0" err="1"/>
              <a:t>using</a:t>
            </a:r>
            <a:r>
              <a:rPr lang="fr-FR" sz="3200" dirty="0"/>
              <a:t> </a:t>
            </a:r>
            <a:r>
              <a:rPr lang="fr-FR" sz="3200" dirty="0" err="1"/>
              <a:t>eDreams</a:t>
            </a:r>
            <a:r>
              <a:rPr lang="fr-FR" sz="3200" dirty="0"/>
              <a:t> </a:t>
            </a:r>
            <a:r>
              <a:rPr lang="fr-FR" sz="3200" dirty="0" err="1"/>
              <a:t>booking</a:t>
            </a:r>
            <a:r>
              <a:rPr lang="fr-FR" sz="3200" dirty="0"/>
              <a:t>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C10E23-C899-A147-97D5-571CBF75A9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Stéphane Couvreur</a:t>
            </a:r>
          </a:p>
          <a:p>
            <a:r>
              <a:rPr lang="fr-FR" dirty="0"/>
              <a:t>Data </a:t>
            </a:r>
            <a:r>
              <a:rPr lang="fr-FR" dirty="0" err="1"/>
              <a:t>Scientist</a:t>
            </a:r>
            <a:r>
              <a:rPr lang="fr-FR" dirty="0"/>
              <a:t> Interview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716651-40E7-EE4B-B16F-5C5760F4F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916" y="258009"/>
            <a:ext cx="2844216" cy="142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95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6E14E-C0F0-4C4E-9394-A62AABC15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Xgboost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86ADD-BE36-214A-929D-F666CEB20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8723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7A19E-3BAC-E644-BB39-022338DF8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 </a:t>
            </a:r>
            <a:r>
              <a:rPr lang="fr-FR" dirty="0" err="1"/>
              <a:t>evaluation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B0AF2-1BA9-3C40-88A1-AD037487E7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9239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859B4E4-EF3E-D34E-B8F5-2EA9306C3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851" y="455611"/>
            <a:ext cx="5543777" cy="39637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9BE621-3454-BA42-9740-242570053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3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Area under a Receiver Operating Characteristic Curve (AUROC)</a:t>
            </a:r>
            <a:br>
              <a:rPr lang="en-US" sz="3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</a:br>
            <a:r>
              <a:rPr lang="en-US" sz="3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Logistic Regression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2D805-801B-3D49-8433-FC100F491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969" y="5650029"/>
            <a:ext cx="8288032" cy="4691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Insensitive to the chosen threshold</a:t>
            </a:r>
          </a:p>
        </p:txBody>
      </p:sp>
    </p:spTree>
    <p:extLst>
      <p:ext uri="{BB962C8B-B14F-4D97-AF65-F5344CB8AC3E}">
        <p14:creationId xmlns:p14="http://schemas.microsoft.com/office/powerpoint/2010/main" val="159150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49B8B-71E3-8D4F-A2C7-BB56F9891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AUROC Graph boosted trees model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FF424-A808-564F-A1C6-774A31573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9824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488DA-37D7-1A48-9720-2FE913752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DD42F-898C-EA4A-8FA9-46A91A8C2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Bookings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one </a:t>
            </a:r>
            <a:r>
              <a:rPr lang="fr-FR" dirty="0" err="1"/>
              <a:t>day</a:t>
            </a:r>
            <a:r>
              <a:rPr lang="fr-FR" dirty="0"/>
              <a:t> (1st of on all </a:t>
            </a:r>
            <a:r>
              <a:rPr lang="fr-FR" dirty="0" err="1"/>
              <a:t>eDreams</a:t>
            </a:r>
            <a:r>
              <a:rPr lang="fr-FR" dirty="0"/>
              <a:t> </a:t>
            </a:r>
            <a:r>
              <a:rPr lang="fr-FR" dirty="0" err="1"/>
              <a:t>platforms</a:t>
            </a:r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60B4AE-8587-7D47-9838-6862159D3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604" y="3310985"/>
            <a:ext cx="2974428" cy="5732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6E2ACD-E758-D14D-BF91-4D3B62DE9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4567469"/>
            <a:ext cx="2480441" cy="8340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01EC6E-F623-D94A-861C-8136BF17B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277" y="4540636"/>
            <a:ext cx="2054771" cy="973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D28CEB-0806-C742-BD97-B8692C6F1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2032" y="4631547"/>
            <a:ext cx="2532993" cy="79200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F43726-0A7F-1E40-9D25-5012B1A3730A}"/>
              </a:ext>
            </a:extLst>
          </p:cNvPr>
          <p:cNvCxnSpPr/>
          <p:nvPr/>
        </p:nvCxnSpPr>
        <p:spPr>
          <a:xfrm flipH="1">
            <a:off x="3025698" y="4014439"/>
            <a:ext cx="490653" cy="364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2BAA16-CA45-AF4E-A4C1-CEE6E35620AD}"/>
              </a:ext>
            </a:extLst>
          </p:cNvPr>
          <p:cNvCxnSpPr/>
          <p:nvPr/>
        </p:nvCxnSpPr>
        <p:spPr>
          <a:xfrm>
            <a:off x="4765288" y="4075756"/>
            <a:ext cx="0" cy="464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DCD3981-294A-A147-A3A6-6AB75A68727F}"/>
              </a:ext>
            </a:extLst>
          </p:cNvPr>
          <p:cNvCxnSpPr>
            <a:cxnSpLocks/>
          </p:cNvCxnSpPr>
          <p:nvPr/>
        </p:nvCxnSpPr>
        <p:spPr>
          <a:xfrm>
            <a:off x="6342032" y="4010655"/>
            <a:ext cx="497383" cy="368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607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F1CE9-5116-6C47-8FBF-63E0AF188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AEA2C-5497-D541-9226-1A89E31C7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9833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29F3E-F66A-FB47-B751-B8C6574C0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Distribution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F6100E-6AAA-234A-A0AF-BA66AAF157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892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FF01D-9014-FF4E-B13D-4E7ECB405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0C7A7-17A7-7740-9E82-8F28182C26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2392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65ACD-599C-4444-8EB0-EBBC022B7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F4813-9F7D-6E4E-9C4B-A12793563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2043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F22DD-B25B-C545-9EAD-58B0E8EF5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Feature</a:t>
            </a:r>
            <a:r>
              <a:rPr lang="fr-FR" dirty="0"/>
              <a:t> engineering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F4C7A-6B0C-3C49-90DC-752A423941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6932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787AE-634B-DC44-80A2-893DD57C8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84893-7B0D-DD4B-BB8C-68F264513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7711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99001-D5A4-7640-87A2-5B2C51B0E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 building and </a:t>
            </a:r>
            <a:r>
              <a:rPr lang="fr-FR" dirty="0" err="1"/>
              <a:t>tuning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5E348A-9DF7-2146-A402-7588AFD99B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579514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66</TotalTime>
  <Words>55</Words>
  <Application>Microsoft Macintosh PowerPoint</Application>
  <PresentationFormat>Widescreen</PresentationFormat>
  <Paragraphs>13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Trebuchet MS</vt:lpstr>
      <vt:lpstr>Wingdings 3</vt:lpstr>
      <vt:lpstr>Facet</vt:lpstr>
      <vt:lpstr>Modeling baggage selection likelihood using eDreams booking data</vt:lpstr>
      <vt:lpstr>Data</vt:lpstr>
      <vt:lpstr>PowerPoint Presentation</vt:lpstr>
      <vt:lpstr>Distribution </vt:lpstr>
      <vt:lpstr>PowerPoint Presentation</vt:lpstr>
      <vt:lpstr>PowerPoint Presentation</vt:lpstr>
      <vt:lpstr>Feature engineering</vt:lpstr>
      <vt:lpstr>PowerPoint Presentation</vt:lpstr>
      <vt:lpstr>Model building and tuning</vt:lpstr>
      <vt:lpstr>Xgboost</vt:lpstr>
      <vt:lpstr>Model evaluation</vt:lpstr>
      <vt:lpstr>Area under a Receiver Operating Characteristic Curve (AUROC) Logistic Regression model</vt:lpstr>
      <vt:lpstr>AUROC Graph boosted trees model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</dc:title>
  <dc:creator>Couvreur, Stephane</dc:creator>
  <cp:lastModifiedBy>Couvreur, Stephane</cp:lastModifiedBy>
  <cp:revision>9</cp:revision>
  <dcterms:created xsi:type="dcterms:W3CDTF">2018-06-26T18:02:04Z</dcterms:created>
  <dcterms:modified xsi:type="dcterms:W3CDTF">2018-06-26T19:08:55Z</dcterms:modified>
</cp:coreProperties>
</file>